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D0A681-C0B2-7105-2222-EDF20A1EF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725C021-9589-39CA-05EC-ADA45DD47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090750-114C-D7A7-D643-5BFDEF3F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FED6AB-AE24-C805-67EB-CB3F465B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F48AEF8-DFD9-1E35-4E05-7576A5C20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7626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0741F3-FBF5-9F5E-5C28-0306C8B8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98F9B6-120C-F17D-CE16-F25D615A5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CBA418-A0B2-0437-61C7-711DA2E67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F3D3A6-FD74-BEC5-C8AA-29F8F30D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DF1331-292D-1FD0-EAE5-0058C0568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12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137908E-28DE-8962-2FDA-232717201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CFF3B0-4761-F686-EAE5-F60CAFDAA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722747-E297-9540-CAAD-92164238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C19D4F-EC69-BE84-53AF-1176A24D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36CE8E-421A-E675-2C52-3A0C2707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33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3E9929-3BCC-8EF8-6B9D-0B8E0E53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05F87C-3A7B-83C2-1566-8B20F61B7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79386C-146E-B3CE-0AEC-4D1283D1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4816AE-66EB-315F-71A9-621F481B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80BCF9-833E-6D87-CC61-17BEED8D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86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64E969-D86B-E475-CC85-97DBC8BB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71A4E21-E6A4-B44A-8FE9-8A401C07C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7AE407-B0C1-2E3E-67BC-BDA98110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6D583B-782D-06C5-76FA-45FFAA40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922440-E722-510C-D2ED-06D829FB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75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A229B6-BED8-95D6-9CFE-7FD3B9AD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3E3704-4F4E-69A9-6B54-68E8BB055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9B77FA-FCB5-1E8E-70EA-E099E88A8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8BEB20-D9C7-2792-03CA-6704359CC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95E1C94-ECF9-D467-F452-729CC7F9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1D8B860-3CE1-E54A-C3A1-FB4E11F7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77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1D67E3-0AA0-50B8-BF66-661C8A69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CBAF49-0BC0-3684-B927-58BC73DBD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C1324DE-7249-C68A-375A-E9C5FB657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B045779-B2C6-6DE0-CC84-8166C6632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AC45450-6D96-F224-1B0A-892682DD5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D84BE76-4348-15E8-9C40-01B31B78E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BCBED3B-1613-0636-DD55-14714B1E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045648B-8C97-090E-16CC-7900BE36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147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8DFCA5-ECD4-FCDD-AA69-891C20FB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19BC229-8102-97F9-5177-C8F4DE42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201A572-56C9-D1BE-DCED-8D0DB7C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B80D51A-6428-A3E4-4A3A-C7D517A0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747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CC02C9E-178D-3F8D-75A1-4902B929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333EFFF-A234-A822-320D-C484FC79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BA9967-5325-0A27-549B-E7F41E1B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46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A97B4F-73EC-EF5A-C386-69BB8482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AB62D1-18D4-5586-92E5-19B7EE8D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5258CA6-A828-DF2A-F5EC-88C0EC9F3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8C5BFB3-5B35-7587-CE64-378AFEC7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A7152E-3D91-1815-AB4C-BC3B4C7F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EDCD75-138E-CE8F-686D-7EBA242D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89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B8145-367F-2385-A604-2C77C403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8F3EFBA-1255-1B98-E4AC-DFD63CA11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5F1B9E2-212F-BEDA-63C2-BA392C3CC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977EED5-84A7-E7E3-416C-5D3D8D54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21F7D0-6A12-AE76-CC92-1B949D29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C8FF58-9608-895A-E3B3-ECBEE520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2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B9B3916-4664-A53C-9D06-9C9A851BD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6BD2A9F-C7AE-73A7-4D3F-5C55125B5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4557A0-2475-CB06-D155-C629D369E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CD121-7585-4B41-A2C2-D84FB23ECB4E}" type="datetimeFigureOut">
              <a:rPr kumimoji="1" lang="ja-JP" altLang="en-US" smtClean="0"/>
              <a:t>2022/9/4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5976B8-8FF5-81DA-09D7-1ADBE485D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124C88-2B35-1A0D-3E1E-50B13A9B6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61227-313B-4D5D-96BF-A08122CB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277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016B1E-124F-D742-9592-3810314E0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---</a:t>
            </a:r>
            <a:r>
              <a:rPr lang="ja-JP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その２３　フィリピン訪問　（その２）</a:t>
            </a:r>
            <a:r>
              <a:rPr lang="en-US" altLang="ja-JP" sz="32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---</a:t>
            </a:r>
            <a:br>
              <a:rPr lang="ja-JP" altLang="ja-JP" sz="1800" kern="1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AB98B5-BF7F-F549-8255-A14599CE9C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477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B33C449-BDAF-36E5-BDDE-61AD7CD34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59" y="2304190"/>
            <a:ext cx="3993226" cy="2249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EC69083-0F21-B912-FF90-FF789E2FE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62" y="2960016"/>
            <a:ext cx="2836411" cy="15937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7177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660AF1-2ACA-D924-EA17-A9C17ED37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1710"/>
          <a:stretch/>
        </p:blipFill>
        <p:spPr>
          <a:xfrm>
            <a:off x="5258398" y="3104208"/>
            <a:ext cx="5450831" cy="319523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4EE718C-A989-90FE-353F-BADC62EC9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5" r="30" b="-2"/>
          <a:stretch/>
        </p:blipFill>
        <p:spPr>
          <a:xfrm>
            <a:off x="1275347" y="407213"/>
            <a:ext cx="5450831" cy="3512825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7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718B9A9-47AE-B056-92D1-D628825D8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31" y="650450"/>
            <a:ext cx="3044419" cy="22822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2E791CA-BA51-1426-E1D0-B39ABB92FCFB}"/>
              </a:ext>
            </a:extLst>
          </p:cNvPr>
          <p:cNvGrpSpPr/>
          <p:nvPr/>
        </p:nvGrpSpPr>
        <p:grpSpPr>
          <a:xfrm>
            <a:off x="4726541" y="933033"/>
            <a:ext cx="6685329" cy="1999661"/>
            <a:chOff x="4726541" y="933033"/>
            <a:chExt cx="6685329" cy="199966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0F5B53F-A33D-D7E7-7BB3-3854DAFC2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6541" y="933033"/>
              <a:ext cx="3640912" cy="1999661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141B455-174F-F6B9-305F-4D31E4171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8966" y="1371983"/>
              <a:ext cx="2842904" cy="1560711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E54C8DD-5784-0BD6-8CFA-C92BC0232176}"/>
              </a:ext>
            </a:extLst>
          </p:cNvPr>
          <p:cNvGrpSpPr/>
          <p:nvPr/>
        </p:nvGrpSpPr>
        <p:grpSpPr>
          <a:xfrm>
            <a:off x="4482400" y="3565411"/>
            <a:ext cx="6794297" cy="2176461"/>
            <a:chOff x="4482400" y="3565411"/>
            <a:chExt cx="6794297" cy="217646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F733ABF-135F-E37B-13A6-D4F72B5E6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7595" y="3565411"/>
              <a:ext cx="3859102" cy="2176461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0EC97B7E-EDC5-9A88-C8F7-56A461076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2400" y="4205547"/>
              <a:ext cx="2737341" cy="1536325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24094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FFB4581-D269-96AD-111B-E4A230BC005A}"/>
              </a:ext>
            </a:extLst>
          </p:cNvPr>
          <p:cNvGrpSpPr/>
          <p:nvPr/>
        </p:nvGrpSpPr>
        <p:grpSpPr>
          <a:xfrm>
            <a:off x="1084483" y="819163"/>
            <a:ext cx="6936042" cy="2182557"/>
            <a:chOff x="1084483" y="819163"/>
            <a:chExt cx="6936042" cy="2182557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3E8B8A39-2CB2-94BA-DC18-ACFE4FCC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4483" y="819163"/>
              <a:ext cx="3883489" cy="2182557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2910942-DF0E-2BFF-E306-60985C519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6448" y="1371601"/>
              <a:ext cx="2834077" cy="1599882"/>
            </a:xfrm>
            <a:prstGeom prst="rect">
              <a:avLst/>
            </a:prstGeom>
          </p:spPr>
        </p:pic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AE0DC605-E97C-729F-8EC5-E59878D75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77" y="3856281"/>
            <a:ext cx="4304149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8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458250F-CF23-0C7E-9B10-895AC0E626B5}"/>
              </a:ext>
            </a:extLst>
          </p:cNvPr>
          <p:cNvGrpSpPr/>
          <p:nvPr/>
        </p:nvGrpSpPr>
        <p:grpSpPr>
          <a:xfrm>
            <a:off x="2497049" y="1366068"/>
            <a:ext cx="7025806" cy="2062932"/>
            <a:chOff x="2497049" y="1366068"/>
            <a:chExt cx="7025806" cy="2062932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821AC55A-4656-E976-5282-D1254615F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7049" y="1366069"/>
              <a:ext cx="3598951" cy="2062931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0331382-C327-ADC1-0870-6D21A3715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5597" y="1366068"/>
              <a:ext cx="3237258" cy="2062931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75DFB79-7FE3-D38B-467D-B2518933D718}"/>
              </a:ext>
            </a:extLst>
          </p:cNvPr>
          <p:cNvGrpSpPr/>
          <p:nvPr/>
        </p:nvGrpSpPr>
        <p:grpSpPr>
          <a:xfrm>
            <a:off x="2497048" y="3865236"/>
            <a:ext cx="7025807" cy="2062931"/>
            <a:chOff x="2497049" y="3848818"/>
            <a:chExt cx="7025806" cy="2047544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5D75EE6-3227-9EA2-D8B9-673371F40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7049" y="3873204"/>
              <a:ext cx="3598951" cy="2023158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C65BB86E-E8D6-5A3B-0D20-35056FDA4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5598" y="3848818"/>
              <a:ext cx="3237257" cy="202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58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5140637-B0F5-230D-34DB-6E8CE21AD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44"/>
          <a:stretch/>
        </p:blipFill>
        <p:spPr>
          <a:xfrm>
            <a:off x="2523877" y="1895292"/>
            <a:ext cx="6684200" cy="32918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91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7491297-D9C6-9A73-E798-7F3209A7D793}"/>
              </a:ext>
            </a:extLst>
          </p:cNvPr>
          <p:cNvGrpSpPr/>
          <p:nvPr/>
        </p:nvGrpSpPr>
        <p:grpSpPr>
          <a:xfrm>
            <a:off x="643467" y="1443481"/>
            <a:ext cx="10905065" cy="3971037"/>
            <a:chOff x="643467" y="1443481"/>
            <a:chExt cx="10905065" cy="3971037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32A05DA2-9932-E902-C18F-2EF271EFB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467" y="1939860"/>
              <a:ext cx="5294716" cy="2978278"/>
            </a:xfrm>
            <a:prstGeom prst="rect">
              <a:avLst/>
            </a:prstGeom>
          </p:spPr>
        </p:pic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0DEBF0D3-450C-5C68-3238-873F7D176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3817" y="1443481"/>
              <a:ext cx="5294715" cy="3971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534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40CD2EF-CAA1-8FDD-8BF9-2F969ECDD511}"/>
              </a:ext>
            </a:extLst>
          </p:cNvPr>
          <p:cNvGrpSpPr/>
          <p:nvPr/>
        </p:nvGrpSpPr>
        <p:grpSpPr>
          <a:xfrm>
            <a:off x="2092471" y="1356522"/>
            <a:ext cx="8384252" cy="3810376"/>
            <a:chOff x="2043485" y="1323865"/>
            <a:chExt cx="8384252" cy="3810376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DE657E30-D73F-EA5B-A1DE-230A4237D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837" r="18652" b="1"/>
            <a:stretch/>
          </p:blipFill>
          <p:spPr>
            <a:xfrm>
              <a:off x="7538626" y="2224063"/>
              <a:ext cx="2889111" cy="2910178"/>
            </a:xfrm>
            <a:custGeom>
              <a:avLst/>
              <a:gdLst/>
              <a:ahLst/>
              <a:cxnLst/>
              <a:rect l="l" t="t" r="r" b="b"/>
              <a:pathLst>
                <a:path w="7128913" h="6853457">
                  <a:moveTo>
                    <a:pt x="2343548" y="0"/>
                  </a:moveTo>
                  <a:lnTo>
                    <a:pt x="5168877" y="0"/>
                  </a:lnTo>
                  <a:lnTo>
                    <a:pt x="5218299" y="19487"/>
                  </a:lnTo>
                  <a:cubicBezTo>
                    <a:pt x="5976640" y="340238"/>
                    <a:pt x="6607722" y="902948"/>
                    <a:pt x="7014769" y="1610837"/>
                  </a:cubicBezTo>
                  <a:lnTo>
                    <a:pt x="7128913" y="1827198"/>
                  </a:lnTo>
                  <a:lnTo>
                    <a:pt x="7128913" y="5131581"/>
                  </a:lnTo>
                  <a:lnTo>
                    <a:pt x="7091067" y="5210750"/>
                  </a:lnTo>
                  <a:cubicBezTo>
                    <a:pt x="6744936" y="5876527"/>
                    <a:pt x="6205281" y="6425584"/>
                    <a:pt x="5546646" y="6783375"/>
                  </a:cubicBezTo>
                  <a:lnTo>
                    <a:pt x="5409811" y="6853457"/>
                  </a:lnTo>
                  <a:lnTo>
                    <a:pt x="2102613" y="6853457"/>
                  </a:lnTo>
                  <a:lnTo>
                    <a:pt x="1965779" y="6783375"/>
                  </a:lnTo>
                  <a:cubicBezTo>
                    <a:pt x="794873" y="6147301"/>
                    <a:pt x="0" y="4906735"/>
                    <a:pt x="0" y="3480517"/>
                  </a:cubicBezTo>
                  <a:cubicBezTo>
                    <a:pt x="0" y="1924643"/>
                    <a:pt x="945964" y="589711"/>
                    <a:pt x="2294125" y="19487"/>
                  </a:cubicBezTo>
                  <a:close/>
                </a:path>
              </a:pathLst>
            </a:cu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4750C10-04DB-1AA1-D5EE-CEA7710AD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3485" y="1323865"/>
              <a:ext cx="5346298" cy="3007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37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BB08414-614A-6F38-F042-E2069ED8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9" r="13117" b="-2"/>
          <a:stretch/>
        </p:blipFill>
        <p:spPr>
          <a:xfrm>
            <a:off x="1314770" y="1368608"/>
            <a:ext cx="5062176" cy="43035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36A6354-1E9F-5E19-8A14-C03B22AB6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366" y="3293579"/>
            <a:ext cx="4229546" cy="2378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5818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D154E19-A77A-8BF0-47CA-A5F8EB7B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46479"/>
            <a:ext cx="5294716" cy="2965040"/>
          </a:xfrm>
          <a:prstGeom prst="rect">
            <a:avLst/>
          </a:prstGeom>
        </p:spPr>
      </p:pic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E692077D-8D58-4453-551D-6D2E4B42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443481"/>
            <a:ext cx="5294715" cy="39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58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</Words>
  <Application>Microsoft Office PowerPoint</Application>
  <PresentationFormat>ワイド画面</PresentationFormat>
  <Paragraphs>1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ＭＳ Ｐゴシック</vt:lpstr>
      <vt:lpstr>游ゴシック</vt:lpstr>
      <vt:lpstr>游ゴシック Light</vt:lpstr>
      <vt:lpstr>Arial</vt:lpstr>
      <vt:lpstr>Office テーマ</vt:lpstr>
      <vt:lpstr>---その２３　フィリピン訪問　（その２）---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---その２３　フィリピン訪問　（その２）--- </dc:title>
  <dc:creator>harashima yoshimasa</dc:creator>
  <cp:lastModifiedBy>harashima yoshimasa</cp:lastModifiedBy>
  <cp:revision>2</cp:revision>
  <dcterms:created xsi:type="dcterms:W3CDTF">2022-08-15T13:29:59Z</dcterms:created>
  <dcterms:modified xsi:type="dcterms:W3CDTF">2022-09-04T13:47:32Z</dcterms:modified>
</cp:coreProperties>
</file>